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370" y="66"/>
      </p:cViewPr>
      <p:guideLst>
        <p:guide orient="horz" pos="13607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99F8-7ECA-42D7-B678-3C333F68838D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57E3-C0C6-45FE-B986-9AA1FE5C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6854-D881-5991-2785-22CAF2BD9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5A7AE-B8EF-F123-BD17-DA6702C02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samart n</dc:creator>
  <cp:lastModifiedBy>samart n</cp:lastModifiedBy>
  <cp:revision>1</cp:revision>
  <dcterms:created xsi:type="dcterms:W3CDTF">2023-12-27T07:42:30Z</dcterms:created>
  <dcterms:modified xsi:type="dcterms:W3CDTF">2023-12-27T07:50:27Z</dcterms:modified>
</cp:coreProperties>
</file>