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7" d="100"/>
          <a:sy n="17" d="100"/>
        </p:scale>
        <p:origin x="3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66D96-2CC8-4EA1-86A2-18ACE120369F}" type="datetimeFigureOut">
              <a:rPr lang="th-TH" smtClean="0"/>
              <a:t>06/03/68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5EEA6-C794-4CA7-932D-879E89EBEC1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7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0AA4-4195-4B09-84B3-9F2ED65F2596}" type="datetimeFigureOut">
              <a:rPr lang="th-TH" smtClean="0"/>
              <a:t>06/03/68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F94A-8A50-4FE5-AF4C-C00C9E5902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134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0AA4-4195-4B09-84B3-9F2ED65F2596}" type="datetimeFigureOut">
              <a:rPr lang="th-TH" smtClean="0"/>
              <a:t>06/03/68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F94A-8A50-4FE5-AF4C-C00C9E5902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510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0AA4-4195-4B09-84B3-9F2ED65F2596}" type="datetimeFigureOut">
              <a:rPr lang="th-TH" smtClean="0"/>
              <a:t>06/03/68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F94A-8A50-4FE5-AF4C-C00C9E5902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437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0AA4-4195-4B09-84B3-9F2ED65F2596}" type="datetimeFigureOut">
              <a:rPr lang="th-TH" smtClean="0"/>
              <a:t>06/03/68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F94A-8A50-4FE5-AF4C-C00C9E5902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255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0AA4-4195-4B09-84B3-9F2ED65F2596}" type="datetimeFigureOut">
              <a:rPr lang="th-TH" smtClean="0"/>
              <a:t>06/03/68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F94A-8A50-4FE5-AF4C-C00C9E5902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167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0AA4-4195-4B09-84B3-9F2ED65F2596}" type="datetimeFigureOut">
              <a:rPr lang="th-TH" smtClean="0"/>
              <a:t>06/03/68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F94A-8A50-4FE5-AF4C-C00C9E5902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268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0AA4-4195-4B09-84B3-9F2ED65F2596}" type="datetimeFigureOut">
              <a:rPr lang="th-TH" smtClean="0"/>
              <a:t>06/03/68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F94A-8A50-4FE5-AF4C-C00C9E5902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362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0AA4-4195-4B09-84B3-9F2ED65F2596}" type="datetimeFigureOut">
              <a:rPr lang="th-TH" smtClean="0"/>
              <a:t>06/03/68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F94A-8A50-4FE5-AF4C-C00C9E5902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351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0AA4-4195-4B09-84B3-9F2ED65F2596}" type="datetimeFigureOut">
              <a:rPr lang="th-TH" smtClean="0"/>
              <a:t>06/03/68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F94A-8A50-4FE5-AF4C-C00C9E5902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134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0AA4-4195-4B09-84B3-9F2ED65F2596}" type="datetimeFigureOut">
              <a:rPr lang="th-TH" smtClean="0"/>
              <a:t>06/03/68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F94A-8A50-4FE5-AF4C-C00C9E5902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395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0AA4-4195-4B09-84B3-9F2ED65F2596}" type="datetimeFigureOut">
              <a:rPr lang="th-TH" smtClean="0"/>
              <a:t>06/03/68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F94A-8A50-4FE5-AF4C-C00C9E5902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824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870AA4-4195-4B09-84B3-9F2ED65F2596}" type="datetimeFigureOut">
              <a:rPr lang="th-TH" smtClean="0"/>
              <a:t>06/03/68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B7F94A-8A50-4FE5-AF4C-C00C9E5902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997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85E943E-35B6-6EAA-DF85-FA08D03692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6FAF7CA-E6CB-8EF2-82E0-CFFC93B471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 descr="รูปภาพประกอบด้วย ข้อความ, ภาพหน้าจอ, การออกแบบกราฟิก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89C1505C-D61A-7239-33E3-E2F8DD404C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" y="5081"/>
            <a:ext cx="28800000" cy="43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9170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ธีมของ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JIDAPA TAMMARAKKUL</dc:creator>
  <cp:lastModifiedBy>JIDAPA TAMMARAKKUL</cp:lastModifiedBy>
  <cp:revision>2</cp:revision>
  <dcterms:created xsi:type="dcterms:W3CDTF">2025-02-25T05:26:05Z</dcterms:created>
  <dcterms:modified xsi:type="dcterms:W3CDTF">2025-03-06T05:54:59Z</dcterms:modified>
</cp:coreProperties>
</file>